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9363</TotalTime>
  <Words>330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Slab</vt:lpstr>
      <vt:lpstr>Calibri</vt:lpstr>
      <vt:lpstr>PT Sans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60</cp:revision>
  <cp:lastPrinted>2025-04-23T17:34:12Z</cp:lastPrinted>
  <dcterms:created xsi:type="dcterms:W3CDTF">2023-12-21T16:39:01Z</dcterms:created>
  <dcterms:modified xsi:type="dcterms:W3CDTF">2025-04-24T21:10:01Z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