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F3B27-A4E3-4E71-AE14-52689436A2AE}" v="58" dt="2024-01-31T21:29:36.097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8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146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2627</TotalTime>
  <Words>379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Whitehouse, Caleb</cp:lastModifiedBy>
  <cp:revision>32</cp:revision>
  <dcterms:created xsi:type="dcterms:W3CDTF">2023-12-21T16:39:01Z</dcterms:created>
  <dcterms:modified xsi:type="dcterms:W3CDTF">2025-04-29T19:10:02Z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