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A624"/>
    <a:srgbClr val="03617A"/>
    <a:srgbClr val="95B8BF"/>
    <a:srgbClr val="58696B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1F0BB9-883B-4673-AC4F-B7450BC0DD37}" v="55" dt="2025-04-25T18:50:31.727"/>
  </p1510:revLst>
</p1510:revInfo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56" autoAdjust="0"/>
    <p:restoredTop sz="73548" autoAdjust="0"/>
  </p:normalViewPr>
  <p:slideViewPr>
    <p:cSldViewPr snapToGrid="0">
      <p:cViewPr varScale="1">
        <p:scale>
          <a:sx n="58" d="100"/>
          <a:sy n="58" d="100"/>
        </p:scale>
        <p:origin x="619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notesViewPr>
    <p:cSldViewPr snapToGrid="0">
      <p:cViewPr>
        <p:scale>
          <a:sx n="1" d="2"/>
          <a:sy n="1" d="2"/>
        </p:scale>
        <p:origin x="3696" y="1050"/>
      </p:cViewPr>
      <p:guideLst/>
    </p:cSldViewPr>
  </p:notesViewPr>
  <p:gridSpacing cx="76200" cy="76200"/>
</p:viewPr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2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_activity xmlns="1955b6a4-2d87-4690-8190-2eb4b09ca27e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6DDD87B20D3B4E8BA3329D1F73F3FD" ma:contentTypeVersion="18" ma:contentTypeDescription="Create a new document." ma:contentTypeScope="" ma:versionID="4875f9aa699958762e84da488204e5ad">
  <xsd:schema xmlns:xsd="http://www.w3.org/2001/XMLSchema" xmlns:xs="http://www.w3.org/2001/XMLSchema" xmlns:p="http://schemas.microsoft.com/office/2006/metadata/properties" xmlns:ns1="http://schemas.microsoft.com/sharepoint/v3" xmlns:ns3="b5569257-ea7f-4abd-949f-b97d37e36e1a" xmlns:ns4="1955b6a4-2d87-4690-8190-2eb4b09ca27e" targetNamespace="http://schemas.microsoft.com/office/2006/metadata/properties" ma:root="true" ma:fieldsID="778ce3317be840fc9028248a3521c199" ns1:_="" ns3:_="" ns4:_="">
    <xsd:import namespace="http://schemas.microsoft.com/sharepoint/v3"/>
    <xsd:import namespace="b5569257-ea7f-4abd-949f-b97d37e36e1a"/>
    <xsd:import namespace="1955b6a4-2d87-4690-8190-2eb4b09ca27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1:_ip_UnifiedCompliancePolicyProperties" minOccurs="0"/>
                <xsd:element ref="ns1:_ip_UnifiedCompliancePolicyUIAction" minOccurs="0"/>
                <xsd:element ref="ns4:_activity" minOccurs="0"/>
                <xsd:element ref="ns4:MediaLengthInSeconds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569257-ea7f-4abd-949f-b97d37e36e1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55b6a4-2d87-4690-8190-2eb4b09ca2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59B3369-3F0F-499C-9EE7-8EC46B6E8A79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sharepoint/v3"/>
    <ds:schemaRef ds:uri="1955b6a4-2d87-4690-8190-2eb4b09ca27e"/>
    <ds:schemaRef ds:uri="http://purl.org/dc/terms/"/>
    <ds:schemaRef ds:uri="http://schemas.openxmlformats.org/package/2006/metadata/core-properties"/>
    <ds:schemaRef ds:uri="b5569257-ea7f-4abd-949f-b97d37e36e1a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7C5BF6F-67D1-48E7-BFC8-D8F201C603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b5569257-ea7f-4abd-949f-b97d37e36e1a"/>
    <ds:schemaRef ds:uri="1955b6a4-2d87-4690-8190-2eb4b09ca2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AC34B31-7353-4357-814E-0E5916A110F2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Modern conference presentation</Template>
  <TotalTime>3260</TotalTime>
  <Words>1670</Words>
  <Application>Microsoft Office PowerPoint</Application>
  <PresentationFormat>Widescreen</PresentationFormat>
  <Paragraphs>207</Paragraphs>
  <Slides>31</Slides>
  <Notes>31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 LEB Mission Statement </vt:lpstr>
      <vt:lpstr>PowerPoint Presentation</vt:lpstr>
    </vt:vector>
  </TitlesOfParts>
  <Company>Iowa Department of Transportation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Meyer, Hillary</dc:creator>
  <cp:lastModifiedBy>Poole, Angela</cp:lastModifiedBy>
  <cp:revision>30</cp:revision>
  <dcterms:created xsi:type="dcterms:W3CDTF">2023-12-21T16:39:01Z</dcterms:created>
  <dcterms:modified xsi:type="dcterms:W3CDTF">2025-04-25T19:38:35Z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0x010100246DDD87B20D3B4E8BA3329D1F73F3FD</vt:lpwstr>
  </property>
  <property fmtid="{D5CDD505-2E9C-101B-9397-08002B2CF9AE}" pid="3" name="MediaServiceImageTags">
    <vt:lpwstr/>
  </property>
  <property fmtid="{D5CDD505-2E9C-101B-9397-08002B2CF9AE}" pid="4" name="ArticulateGUID">
    <vt:lpwstr>6FB5558E-3215-4C3E-99A9-5E67875E08F7</vt:lpwstr>
  </property>
  <property fmtid="{D5CDD505-2E9C-101B-9397-08002B2CF9AE}" pid="5" name="ArticulatePath">
    <vt:lpwstr>Iowa-DOT-PPT-Template-Widescreen</vt:lpwstr>
  </property>
</Properties>
</file>